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73152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694320-6248-4E9D-824E-BF57B9F147E9}" v="6" dt="2024-12-18T15:19:29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1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lebV.2027" userId="f1c3b62f-54e3-47f7-bc16-1ffeb2c7f691" providerId="ADAL" clId="{49694320-6248-4E9D-824E-BF57B9F147E9}"/>
    <pc:docChg chg="undo custSel addSld modSld">
      <pc:chgData name="CalebV.2027" userId="f1c3b62f-54e3-47f7-bc16-1ffeb2c7f691" providerId="ADAL" clId="{49694320-6248-4E9D-824E-BF57B9F147E9}" dt="2024-12-18T15:19:37.175" v="75" actId="1076"/>
      <pc:docMkLst>
        <pc:docMk/>
      </pc:docMkLst>
      <pc:sldChg chg="modSp mod">
        <pc:chgData name="CalebV.2027" userId="f1c3b62f-54e3-47f7-bc16-1ffeb2c7f691" providerId="ADAL" clId="{49694320-6248-4E9D-824E-BF57B9F147E9}" dt="2024-12-04T19:43:18.099" v="1" actId="14100"/>
        <pc:sldMkLst>
          <pc:docMk/>
          <pc:sldMk cId="1164371669" sldId="257"/>
        </pc:sldMkLst>
        <pc:spChg chg="mod">
          <ac:chgData name="CalebV.2027" userId="f1c3b62f-54e3-47f7-bc16-1ffeb2c7f691" providerId="ADAL" clId="{49694320-6248-4E9D-824E-BF57B9F147E9}" dt="2024-12-04T19:43:18.099" v="1" actId="14100"/>
          <ac:spMkLst>
            <pc:docMk/>
            <pc:sldMk cId="1164371669" sldId="257"/>
            <ac:spMk id="20" creationId="{7A229CC0-C5D2-7584-9333-4CDD5C3C400A}"/>
          </ac:spMkLst>
        </pc:spChg>
      </pc:sldChg>
      <pc:sldChg chg="addSp delSp modSp new mod">
        <pc:chgData name="CalebV.2027" userId="f1c3b62f-54e3-47f7-bc16-1ffeb2c7f691" providerId="ADAL" clId="{49694320-6248-4E9D-824E-BF57B9F147E9}" dt="2024-12-18T15:19:37.175" v="75" actId="1076"/>
        <pc:sldMkLst>
          <pc:docMk/>
          <pc:sldMk cId="3727288008" sldId="260"/>
        </pc:sldMkLst>
        <pc:spChg chg="del">
          <ac:chgData name="CalebV.2027" userId="f1c3b62f-54e3-47f7-bc16-1ffeb2c7f691" providerId="ADAL" clId="{49694320-6248-4E9D-824E-BF57B9F147E9}" dt="2024-12-18T15:17:59.747" v="3" actId="478"/>
          <ac:spMkLst>
            <pc:docMk/>
            <pc:sldMk cId="3727288008" sldId="260"/>
            <ac:spMk id="2" creationId="{A735FFA1-6EE7-2808-F521-EEF851B8DC9F}"/>
          </ac:spMkLst>
        </pc:spChg>
        <pc:spChg chg="del">
          <ac:chgData name="CalebV.2027" userId="f1c3b62f-54e3-47f7-bc16-1ffeb2c7f691" providerId="ADAL" clId="{49694320-6248-4E9D-824E-BF57B9F147E9}" dt="2024-12-18T15:17:59.747" v="3" actId="478"/>
          <ac:spMkLst>
            <pc:docMk/>
            <pc:sldMk cId="3727288008" sldId="260"/>
            <ac:spMk id="3" creationId="{10751E15-00CD-FFB5-C1CD-E6B8E7A7AE1A}"/>
          </ac:spMkLst>
        </pc:spChg>
        <pc:spChg chg="add mod">
          <ac:chgData name="CalebV.2027" userId="f1c3b62f-54e3-47f7-bc16-1ffeb2c7f691" providerId="ADAL" clId="{49694320-6248-4E9D-824E-BF57B9F147E9}" dt="2024-12-18T15:18:15.350" v="12" actId="20577"/>
          <ac:spMkLst>
            <pc:docMk/>
            <pc:sldMk cId="3727288008" sldId="260"/>
            <ac:spMk id="4" creationId="{17B5B6F2-7F03-553D-6D4A-FE6522627EB3}"/>
          </ac:spMkLst>
        </pc:spChg>
        <pc:spChg chg="add">
          <ac:chgData name="CalebV.2027" userId="f1c3b62f-54e3-47f7-bc16-1ffeb2c7f691" providerId="ADAL" clId="{49694320-6248-4E9D-824E-BF57B9F147E9}" dt="2024-12-18T15:18:22.990" v="13" actId="11529"/>
          <ac:spMkLst>
            <pc:docMk/>
            <pc:sldMk cId="3727288008" sldId="260"/>
            <ac:spMk id="5" creationId="{BE3F4F5D-8276-9F6E-9BA9-FA7D05D86AFD}"/>
          </ac:spMkLst>
        </pc:spChg>
        <pc:spChg chg="add mod">
          <ac:chgData name="CalebV.2027" userId="f1c3b62f-54e3-47f7-bc16-1ffeb2c7f691" providerId="ADAL" clId="{49694320-6248-4E9D-824E-BF57B9F147E9}" dt="2024-12-18T15:18:45.796" v="19" actId="1076"/>
          <ac:spMkLst>
            <pc:docMk/>
            <pc:sldMk cId="3727288008" sldId="260"/>
            <ac:spMk id="6" creationId="{7451CAD7-1AF0-3707-CEAA-985423AFFCB7}"/>
          </ac:spMkLst>
        </pc:spChg>
        <pc:spChg chg="add mod">
          <ac:chgData name="CalebV.2027" userId="f1c3b62f-54e3-47f7-bc16-1ffeb2c7f691" providerId="ADAL" clId="{49694320-6248-4E9D-824E-BF57B9F147E9}" dt="2024-12-18T15:18:51.451" v="37" actId="20577"/>
          <ac:spMkLst>
            <pc:docMk/>
            <pc:sldMk cId="3727288008" sldId="260"/>
            <ac:spMk id="7" creationId="{620DD651-A67C-2E39-FC84-D29CF439C50E}"/>
          </ac:spMkLst>
        </pc:spChg>
        <pc:spChg chg="add mod">
          <ac:chgData name="CalebV.2027" userId="f1c3b62f-54e3-47f7-bc16-1ffeb2c7f691" providerId="ADAL" clId="{49694320-6248-4E9D-824E-BF57B9F147E9}" dt="2024-12-18T15:18:55.779" v="40"/>
          <ac:spMkLst>
            <pc:docMk/>
            <pc:sldMk cId="3727288008" sldId="260"/>
            <ac:spMk id="8" creationId="{D5C590C3-C7DE-E6CA-BA14-44E32BBF125F}"/>
          </ac:spMkLst>
        </pc:spChg>
        <pc:spChg chg="add del">
          <ac:chgData name="CalebV.2027" userId="f1c3b62f-54e3-47f7-bc16-1ffeb2c7f691" providerId="ADAL" clId="{49694320-6248-4E9D-824E-BF57B9F147E9}" dt="2024-12-18T15:18:54.970" v="39" actId="22"/>
          <ac:spMkLst>
            <pc:docMk/>
            <pc:sldMk cId="3727288008" sldId="260"/>
            <ac:spMk id="10" creationId="{DCE4485F-4C47-698A-8435-B66F2401645F}"/>
          </ac:spMkLst>
        </pc:spChg>
        <pc:spChg chg="add mod">
          <ac:chgData name="CalebV.2027" userId="f1c3b62f-54e3-47f7-bc16-1ffeb2c7f691" providerId="ADAL" clId="{49694320-6248-4E9D-824E-BF57B9F147E9}" dt="2024-12-18T15:19:15.991" v="45" actId="1076"/>
          <ac:spMkLst>
            <pc:docMk/>
            <pc:sldMk cId="3727288008" sldId="260"/>
            <ac:spMk id="11" creationId="{78FC8ACA-AD4C-6BE1-CF36-EDCCC3CF452E}"/>
          </ac:spMkLst>
        </pc:spChg>
        <pc:spChg chg="add mod">
          <ac:chgData name="CalebV.2027" userId="f1c3b62f-54e3-47f7-bc16-1ffeb2c7f691" providerId="ADAL" clId="{49694320-6248-4E9D-824E-BF57B9F147E9}" dt="2024-12-18T15:19:33.815" v="72" actId="1076"/>
          <ac:spMkLst>
            <pc:docMk/>
            <pc:sldMk cId="3727288008" sldId="260"/>
            <ac:spMk id="12" creationId="{C7C99B0B-B230-CBFC-20EE-8DE82BCC9C3E}"/>
          </ac:spMkLst>
        </pc:spChg>
        <pc:spChg chg="add mod">
          <ac:chgData name="CalebV.2027" userId="f1c3b62f-54e3-47f7-bc16-1ffeb2c7f691" providerId="ADAL" clId="{49694320-6248-4E9D-824E-BF57B9F147E9}" dt="2024-12-18T15:19:37.175" v="75" actId="1076"/>
          <ac:spMkLst>
            <pc:docMk/>
            <pc:sldMk cId="3727288008" sldId="260"/>
            <ac:spMk id="15" creationId="{A089CCEE-593C-0B6C-2E50-4050404C415F}"/>
          </ac:spMkLst>
        </pc:spChg>
        <pc:picChg chg="add del">
          <ac:chgData name="CalebV.2027" userId="f1c3b62f-54e3-47f7-bc16-1ffeb2c7f691" providerId="ADAL" clId="{49694320-6248-4E9D-824E-BF57B9F147E9}" dt="2024-12-18T15:19:28.473" v="67" actId="22"/>
          <ac:picMkLst>
            <pc:docMk/>
            <pc:sldMk cId="3727288008" sldId="260"/>
            <ac:picMk id="14" creationId="{93A0BC94-1F15-FB22-9B45-03F469AC6D8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197187"/>
            <a:ext cx="6217920" cy="254677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42174"/>
            <a:ext cx="5486400" cy="1766146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8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389467"/>
            <a:ext cx="1577340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89467"/>
            <a:ext cx="4640580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3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1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1823722"/>
            <a:ext cx="6309360" cy="304291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4895429"/>
            <a:ext cx="6309360" cy="160019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947333"/>
            <a:ext cx="31089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1947333"/>
            <a:ext cx="31089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89468"/>
            <a:ext cx="6309360" cy="14139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1793241"/>
            <a:ext cx="3094672" cy="87883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2672080"/>
            <a:ext cx="3094672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1793241"/>
            <a:ext cx="3109913" cy="87883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2672080"/>
            <a:ext cx="3109913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9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5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7680"/>
            <a:ext cx="2359342" cy="17068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053255"/>
            <a:ext cx="3703320" cy="519853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194560"/>
            <a:ext cx="2359342" cy="4065694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7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7680"/>
            <a:ext cx="2359342" cy="17068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053255"/>
            <a:ext cx="3703320" cy="519853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194560"/>
            <a:ext cx="2359342" cy="4065694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2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89468"/>
            <a:ext cx="630936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947333"/>
            <a:ext cx="630936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6780108"/>
            <a:ext cx="16459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BD036F-2E1B-4038-AE5D-2D152E5A35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6780108"/>
            <a:ext cx="24688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6780108"/>
            <a:ext cx="16459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1FE472-EB1E-4C90-B935-8BC0C26A9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1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Top Corners One Rounded and One Snipped 12">
            <a:extLst>
              <a:ext uri="{FF2B5EF4-FFF2-40B4-BE49-F238E27FC236}">
                <a16:creationId xmlns:a16="http://schemas.microsoft.com/office/drawing/2014/main" id="{9F0D2B57-D651-DCC2-2FB5-9BEF0E01DD5F}"/>
              </a:ext>
            </a:extLst>
          </p:cNvPr>
          <p:cNvSpPr/>
          <p:nvPr/>
        </p:nvSpPr>
        <p:spPr>
          <a:xfrm rot="10800000">
            <a:off x="-1" y="-2"/>
            <a:ext cx="1731524" cy="1235413"/>
          </a:xfrm>
          <a:prstGeom prst="snipRoundRect">
            <a:avLst>
              <a:gd name="adj1" fmla="val 16667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Top Corners One Rounded and One Snipped 14">
            <a:extLst>
              <a:ext uri="{FF2B5EF4-FFF2-40B4-BE49-F238E27FC236}">
                <a16:creationId xmlns:a16="http://schemas.microsoft.com/office/drawing/2014/main" id="{9502EE68-5AF3-7A63-04DC-440467C54434}"/>
              </a:ext>
            </a:extLst>
          </p:cNvPr>
          <p:cNvSpPr/>
          <p:nvPr/>
        </p:nvSpPr>
        <p:spPr>
          <a:xfrm rot="10800000" flipH="1">
            <a:off x="2266545" y="0"/>
            <a:ext cx="5048656" cy="875490"/>
          </a:xfrm>
          <a:prstGeom prst="snipRoundRect">
            <a:avLst>
              <a:gd name="adj1" fmla="val 16667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8A6464FB-A0D6-7A4F-AE2C-59ECD8B5FAF7}"/>
              </a:ext>
            </a:extLst>
          </p:cNvPr>
          <p:cNvSpPr/>
          <p:nvPr/>
        </p:nvSpPr>
        <p:spPr>
          <a:xfrm>
            <a:off x="-1" y="7081736"/>
            <a:ext cx="7315200" cy="233464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Address Contact Disclaimer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4AD9BD-3EEB-2587-8874-1C451EF50508}"/>
              </a:ext>
            </a:extLst>
          </p:cNvPr>
          <p:cNvSpPr txBox="1"/>
          <p:nvPr/>
        </p:nvSpPr>
        <p:spPr>
          <a:xfrm>
            <a:off x="547178" y="408881"/>
            <a:ext cx="63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BD650A-64C9-E8FA-5CCD-E07B137BAE09}"/>
              </a:ext>
            </a:extLst>
          </p:cNvPr>
          <p:cNvSpPr txBox="1"/>
          <p:nvPr/>
        </p:nvSpPr>
        <p:spPr>
          <a:xfrm>
            <a:off x="2402733" y="224215"/>
            <a:ext cx="1517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bg1"/>
                </a:solidFill>
              </a:rPr>
              <a:t>Glaggle</a:t>
            </a:r>
            <a:r>
              <a:rPr lang="en-US">
                <a:solidFill>
                  <a:schemeClr val="bg1"/>
                </a:solidFill>
              </a:rPr>
              <a:t> land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1C9097-F54C-96D5-8478-23520EF6EE49}"/>
              </a:ext>
            </a:extLst>
          </p:cNvPr>
          <p:cNvSpPr/>
          <p:nvPr/>
        </p:nvSpPr>
        <p:spPr>
          <a:xfrm>
            <a:off x="1225684" y="1415374"/>
            <a:ext cx="486383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stuff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54DE1E-0BA9-DF44-D1C9-C070A76EE88F}"/>
              </a:ext>
            </a:extLst>
          </p:cNvPr>
          <p:cNvSpPr txBox="1"/>
          <p:nvPr/>
        </p:nvSpPr>
        <p:spPr>
          <a:xfrm>
            <a:off x="4109937" y="214487"/>
            <a:ext cx="301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Home</a:t>
            </a:r>
            <a:r>
              <a:rPr lang="en-US">
                <a:solidFill>
                  <a:schemeClr val="bg1"/>
                </a:solidFill>
              </a:rPr>
              <a:t> About The Fog Gallery</a:t>
            </a:r>
          </a:p>
        </p:txBody>
      </p:sp>
    </p:spTree>
    <p:extLst>
      <p:ext uri="{BB962C8B-B14F-4D97-AF65-F5344CB8AC3E}">
        <p14:creationId xmlns:p14="http://schemas.microsoft.com/office/powerpoint/2010/main" val="342074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Top Corners One Rounded and One Snipped 14">
            <a:extLst>
              <a:ext uri="{FF2B5EF4-FFF2-40B4-BE49-F238E27FC236}">
                <a16:creationId xmlns:a16="http://schemas.microsoft.com/office/drawing/2014/main" id="{C3F9B397-8424-3B46-72A0-6075FCB75748}"/>
              </a:ext>
            </a:extLst>
          </p:cNvPr>
          <p:cNvSpPr/>
          <p:nvPr/>
        </p:nvSpPr>
        <p:spPr>
          <a:xfrm rot="10800000" flipH="1">
            <a:off x="2266545" y="0"/>
            <a:ext cx="5048656" cy="875490"/>
          </a:xfrm>
          <a:prstGeom prst="snipRoundRect">
            <a:avLst>
              <a:gd name="adj1" fmla="val 16667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F1FD568F-42E7-4159-09D4-D24AB30EE84B}"/>
              </a:ext>
            </a:extLst>
          </p:cNvPr>
          <p:cNvSpPr/>
          <p:nvPr/>
        </p:nvSpPr>
        <p:spPr>
          <a:xfrm>
            <a:off x="-1" y="7081736"/>
            <a:ext cx="7315200" cy="233464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Address Contact Disclaimer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ECB1DC-919F-E3BB-2F9F-21FB0426052A}"/>
              </a:ext>
            </a:extLst>
          </p:cNvPr>
          <p:cNvSpPr txBox="1"/>
          <p:nvPr/>
        </p:nvSpPr>
        <p:spPr>
          <a:xfrm>
            <a:off x="2402733" y="224215"/>
            <a:ext cx="1517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bg1"/>
                </a:solidFill>
              </a:rPr>
              <a:t>Glaggle</a:t>
            </a:r>
            <a:r>
              <a:rPr lang="en-US">
                <a:solidFill>
                  <a:schemeClr val="bg1"/>
                </a:solidFill>
              </a:rPr>
              <a:t> land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6AE3F0-9262-B251-77D4-606D32213650}"/>
              </a:ext>
            </a:extLst>
          </p:cNvPr>
          <p:cNvSpPr/>
          <p:nvPr/>
        </p:nvSpPr>
        <p:spPr>
          <a:xfrm>
            <a:off x="189690" y="1420721"/>
            <a:ext cx="2524327" cy="19729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Image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229CC0-C5D2-7584-9333-4CDD5C3C400A}"/>
              </a:ext>
            </a:extLst>
          </p:cNvPr>
          <p:cNvSpPr txBox="1"/>
          <p:nvPr/>
        </p:nvSpPr>
        <p:spPr>
          <a:xfrm>
            <a:off x="4109937" y="214487"/>
            <a:ext cx="320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Home </a:t>
            </a:r>
            <a:r>
              <a:rPr lang="en-US" b="1">
                <a:solidFill>
                  <a:schemeClr val="bg1"/>
                </a:solidFill>
              </a:rPr>
              <a:t>About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b="1">
                <a:solidFill>
                  <a:schemeClr val="bg1"/>
                </a:solidFill>
              </a:rPr>
              <a:t>The Fog</a:t>
            </a:r>
            <a:r>
              <a:rPr lang="en-US">
                <a:solidFill>
                  <a:schemeClr val="bg1"/>
                </a:solidFill>
              </a:rPr>
              <a:t> Gallery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007D917-E901-8247-BB62-FFE474AF34A8}"/>
              </a:ext>
            </a:extLst>
          </p:cNvPr>
          <p:cNvSpPr/>
          <p:nvPr/>
        </p:nvSpPr>
        <p:spPr>
          <a:xfrm>
            <a:off x="189690" y="1420721"/>
            <a:ext cx="6935820" cy="5379072"/>
          </a:xfrm>
          <a:custGeom>
            <a:avLst/>
            <a:gdLst>
              <a:gd name="connsiteX0" fmla="*/ 2728608 w 6935820"/>
              <a:gd name="connsiteY0" fmla="*/ 0 h 5806931"/>
              <a:gd name="connsiteX1" fmla="*/ 6935820 w 6935820"/>
              <a:gd name="connsiteY1" fmla="*/ 0 h 5806931"/>
              <a:gd name="connsiteX2" fmla="*/ 6935820 w 6935820"/>
              <a:gd name="connsiteY2" fmla="*/ 5806931 h 5806931"/>
              <a:gd name="connsiteX3" fmla="*/ 4207212 w 6935820"/>
              <a:gd name="connsiteY3" fmla="*/ 5806931 h 5806931"/>
              <a:gd name="connsiteX4" fmla="*/ 2728608 w 6935820"/>
              <a:gd name="connsiteY4" fmla="*/ 5806931 h 5806931"/>
              <a:gd name="connsiteX5" fmla="*/ 0 w 6935820"/>
              <a:gd name="connsiteY5" fmla="*/ 5806931 h 5806931"/>
              <a:gd name="connsiteX6" fmla="*/ 0 w 6935820"/>
              <a:gd name="connsiteY6" fmla="*/ 2315181 h 5806931"/>
              <a:gd name="connsiteX7" fmla="*/ 2728608 w 6935820"/>
              <a:gd name="connsiteY7" fmla="*/ 2315181 h 5806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35820" h="5806931">
                <a:moveTo>
                  <a:pt x="2728608" y="0"/>
                </a:moveTo>
                <a:lnTo>
                  <a:pt x="6935820" y="0"/>
                </a:lnTo>
                <a:lnTo>
                  <a:pt x="6935820" y="5806931"/>
                </a:lnTo>
                <a:lnTo>
                  <a:pt x="4207212" y="5806931"/>
                </a:lnTo>
                <a:lnTo>
                  <a:pt x="2728608" y="5806931"/>
                </a:lnTo>
                <a:lnTo>
                  <a:pt x="0" y="5806931"/>
                </a:lnTo>
                <a:lnTo>
                  <a:pt x="0" y="2315181"/>
                </a:lnTo>
                <a:lnTo>
                  <a:pt x="2728608" y="231518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/>
              <a:t>stuff</a:t>
            </a: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5B3893C0-A561-BFC6-D0C1-7FC0808C969E}"/>
              </a:ext>
            </a:extLst>
          </p:cNvPr>
          <p:cNvSpPr/>
          <p:nvPr/>
        </p:nvSpPr>
        <p:spPr>
          <a:xfrm>
            <a:off x="3336587" y="6760723"/>
            <a:ext cx="583660" cy="32101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Top Corners One Rounded and One Snipped 24">
            <a:extLst>
              <a:ext uri="{FF2B5EF4-FFF2-40B4-BE49-F238E27FC236}">
                <a16:creationId xmlns:a16="http://schemas.microsoft.com/office/drawing/2014/main" id="{2662DB03-BF61-6965-1FB2-30F3465D3ED2}"/>
              </a:ext>
            </a:extLst>
          </p:cNvPr>
          <p:cNvSpPr/>
          <p:nvPr/>
        </p:nvSpPr>
        <p:spPr>
          <a:xfrm rot="10800000">
            <a:off x="0" y="0"/>
            <a:ext cx="1731524" cy="1235413"/>
          </a:xfrm>
          <a:prstGeom prst="snipRoundRect">
            <a:avLst>
              <a:gd name="adj1" fmla="val 16667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A95D47-9106-E019-C277-0C0152D2AA3F}"/>
              </a:ext>
            </a:extLst>
          </p:cNvPr>
          <p:cNvSpPr txBox="1"/>
          <p:nvPr/>
        </p:nvSpPr>
        <p:spPr>
          <a:xfrm>
            <a:off x="547179" y="437745"/>
            <a:ext cx="63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16437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Top Corners One Rounded and One Snipped 18">
            <a:extLst>
              <a:ext uri="{FF2B5EF4-FFF2-40B4-BE49-F238E27FC236}">
                <a16:creationId xmlns:a16="http://schemas.microsoft.com/office/drawing/2014/main" id="{81CEC349-B452-B2CB-60AA-3E003281E6DC}"/>
              </a:ext>
            </a:extLst>
          </p:cNvPr>
          <p:cNvSpPr/>
          <p:nvPr/>
        </p:nvSpPr>
        <p:spPr>
          <a:xfrm rot="10800000" flipH="1">
            <a:off x="2266545" y="0"/>
            <a:ext cx="5048656" cy="875490"/>
          </a:xfrm>
          <a:prstGeom prst="snipRoundRect">
            <a:avLst>
              <a:gd name="adj1" fmla="val 16667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26EBEF11-6430-4DE4-2DB6-17A725886DEC}"/>
              </a:ext>
            </a:extLst>
          </p:cNvPr>
          <p:cNvSpPr/>
          <p:nvPr/>
        </p:nvSpPr>
        <p:spPr>
          <a:xfrm>
            <a:off x="-1" y="7081736"/>
            <a:ext cx="7315200" cy="233464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THE FOG IS COMING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56C2C5C-879E-0C7C-9DEA-7D065ADBB4E2}"/>
              </a:ext>
            </a:extLst>
          </p:cNvPr>
          <p:cNvSpPr txBox="1"/>
          <p:nvPr/>
        </p:nvSpPr>
        <p:spPr>
          <a:xfrm>
            <a:off x="305202" y="253078"/>
            <a:ext cx="113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FOG logo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4D04B6C-649A-F1FD-16AE-25FE134DDF3F}"/>
              </a:ext>
            </a:extLst>
          </p:cNvPr>
          <p:cNvSpPr txBox="1"/>
          <p:nvPr/>
        </p:nvSpPr>
        <p:spPr>
          <a:xfrm>
            <a:off x="2266545" y="223896"/>
            <a:ext cx="2334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THE FOG IS COMING</a:t>
            </a: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7CD91CDE-0BED-EF67-143B-31FBE33EF272}"/>
              </a:ext>
            </a:extLst>
          </p:cNvPr>
          <p:cNvSpPr/>
          <p:nvPr/>
        </p:nvSpPr>
        <p:spPr>
          <a:xfrm>
            <a:off x="3336587" y="6760723"/>
            <a:ext cx="583660" cy="32101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44832A5-5603-74B5-C0A1-D4E32DC8BC70}"/>
              </a:ext>
            </a:extLst>
          </p:cNvPr>
          <p:cNvSpPr txBox="1"/>
          <p:nvPr/>
        </p:nvSpPr>
        <p:spPr>
          <a:xfrm>
            <a:off x="4644962" y="223896"/>
            <a:ext cx="55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The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E6BCC4-12B8-2688-6015-EC4F0F6B4B7A}"/>
              </a:ext>
            </a:extLst>
          </p:cNvPr>
          <p:cNvSpPr txBox="1"/>
          <p:nvPr/>
        </p:nvSpPr>
        <p:spPr>
          <a:xfrm>
            <a:off x="5255375" y="223896"/>
            <a:ext cx="55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Fog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22D647-E9A4-FA7D-7283-AD0987097988}"/>
              </a:ext>
            </a:extLst>
          </p:cNvPr>
          <p:cNvSpPr txBox="1"/>
          <p:nvPr/>
        </p:nvSpPr>
        <p:spPr>
          <a:xfrm>
            <a:off x="5817143" y="223896"/>
            <a:ext cx="55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Is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B81C171-91C1-FA0E-518B-7C688281DAE0}"/>
              </a:ext>
            </a:extLst>
          </p:cNvPr>
          <p:cNvSpPr txBox="1"/>
          <p:nvPr/>
        </p:nvSpPr>
        <p:spPr>
          <a:xfrm>
            <a:off x="6152744" y="223896"/>
            <a:ext cx="972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Coming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D9D79FA-CA75-971D-CE65-BB3725239059}"/>
              </a:ext>
            </a:extLst>
          </p:cNvPr>
          <p:cNvSpPr/>
          <p:nvPr/>
        </p:nvSpPr>
        <p:spPr>
          <a:xfrm>
            <a:off x="189690" y="1420721"/>
            <a:ext cx="2524327" cy="19729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Image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3BE81B9-56B4-ACAB-2D74-2344C1191A39}"/>
              </a:ext>
            </a:extLst>
          </p:cNvPr>
          <p:cNvSpPr/>
          <p:nvPr/>
        </p:nvSpPr>
        <p:spPr>
          <a:xfrm>
            <a:off x="189690" y="1420721"/>
            <a:ext cx="6935820" cy="5379072"/>
          </a:xfrm>
          <a:custGeom>
            <a:avLst/>
            <a:gdLst>
              <a:gd name="connsiteX0" fmla="*/ 2728608 w 6935820"/>
              <a:gd name="connsiteY0" fmla="*/ 0 h 5806931"/>
              <a:gd name="connsiteX1" fmla="*/ 6935820 w 6935820"/>
              <a:gd name="connsiteY1" fmla="*/ 0 h 5806931"/>
              <a:gd name="connsiteX2" fmla="*/ 6935820 w 6935820"/>
              <a:gd name="connsiteY2" fmla="*/ 5806931 h 5806931"/>
              <a:gd name="connsiteX3" fmla="*/ 4207212 w 6935820"/>
              <a:gd name="connsiteY3" fmla="*/ 5806931 h 5806931"/>
              <a:gd name="connsiteX4" fmla="*/ 2728608 w 6935820"/>
              <a:gd name="connsiteY4" fmla="*/ 5806931 h 5806931"/>
              <a:gd name="connsiteX5" fmla="*/ 0 w 6935820"/>
              <a:gd name="connsiteY5" fmla="*/ 5806931 h 5806931"/>
              <a:gd name="connsiteX6" fmla="*/ 0 w 6935820"/>
              <a:gd name="connsiteY6" fmla="*/ 2315181 h 5806931"/>
              <a:gd name="connsiteX7" fmla="*/ 2728608 w 6935820"/>
              <a:gd name="connsiteY7" fmla="*/ 2315181 h 5806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35820" h="5806931">
                <a:moveTo>
                  <a:pt x="2728608" y="0"/>
                </a:moveTo>
                <a:lnTo>
                  <a:pt x="6935820" y="0"/>
                </a:lnTo>
                <a:lnTo>
                  <a:pt x="6935820" y="5806931"/>
                </a:lnTo>
                <a:lnTo>
                  <a:pt x="4207212" y="5806931"/>
                </a:lnTo>
                <a:lnTo>
                  <a:pt x="2728608" y="5806931"/>
                </a:lnTo>
                <a:lnTo>
                  <a:pt x="0" y="5806931"/>
                </a:lnTo>
                <a:lnTo>
                  <a:pt x="0" y="2315181"/>
                </a:lnTo>
                <a:lnTo>
                  <a:pt x="2728608" y="231518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/>
              <a:t>stuff</a:t>
            </a:r>
          </a:p>
        </p:txBody>
      </p:sp>
      <p:sp>
        <p:nvSpPr>
          <p:cNvPr id="33" name="Rectangle: Top Corners One Rounded and One Snipped 32">
            <a:extLst>
              <a:ext uri="{FF2B5EF4-FFF2-40B4-BE49-F238E27FC236}">
                <a16:creationId xmlns:a16="http://schemas.microsoft.com/office/drawing/2014/main" id="{19DA4E67-78B0-D9D0-9082-A055E91005C4}"/>
              </a:ext>
            </a:extLst>
          </p:cNvPr>
          <p:cNvSpPr/>
          <p:nvPr/>
        </p:nvSpPr>
        <p:spPr>
          <a:xfrm rot="10800000">
            <a:off x="4861" y="4703"/>
            <a:ext cx="1731524" cy="1235413"/>
          </a:xfrm>
          <a:prstGeom prst="snipRoundRect">
            <a:avLst>
              <a:gd name="adj1" fmla="val 16667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B8ED7B6-3928-62AA-66AC-8FBA1B0F5350}"/>
              </a:ext>
            </a:extLst>
          </p:cNvPr>
          <p:cNvSpPr txBox="1"/>
          <p:nvPr/>
        </p:nvSpPr>
        <p:spPr>
          <a:xfrm>
            <a:off x="321011" y="437744"/>
            <a:ext cx="113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Fog logo</a:t>
            </a:r>
          </a:p>
        </p:txBody>
      </p:sp>
    </p:spTree>
    <p:extLst>
      <p:ext uri="{BB962C8B-B14F-4D97-AF65-F5344CB8AC3E}">
        <p14:creationId xmlns:p14="http://schemas.microsoft.com/office/powerpoint/2010/main" val="4509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Top Corners One Rounded and One Snipped 4">
            <a:extLst>
              <a:ext uri="{FF2B5EF4-FFF2-40B4-BE49-F238E27FC236}">
                <a16:creationId xmlns:a16="http://schemas.microsoft.com/office/drawing/2014/main" id="{14AED8BA-9C3C-0F7A-F37B-C96C9029868E}"/>
              </a:ext>
            </a:extLst>
          </p:cNvPr>
          <p:cNvSpPr/>
          <p:nvPr/>
        </p:nvSpPr>
        <p:spPr>
          <a:xfrm rot="10800000" flipH="1">
            <a:off x="2266545" y="0"/>
            <a:ext cx="5048656" cy="875490"/>
          </a:xfrm>
          <a:prstGeom prst="snipRoundRect">
            <a:avLst>
              <a:gd name="adj1" fmla="val 16667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12B081D7-C897-27F5-91E8-77D2BBD08DAE}"/>
              </a:ext>
            </a:extLst>
          </p:cNvPr>
          <p:cNvSpPr/>
          <p:nvPr/>
        </p:nvSpPr>
        <p:spPr>
          <a:xfrm>
            <a:off x="-1" y="7081736"/>
            <a:ext cx="7315200" cy="233464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Address Contact Disclaimer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7BE347-5440-3A84-33B4-435645ECA609}"/>
              </a:ext>
            </a:extLst>
          </p:cNvPr>
          <p:cNvSpPr txBox="1"/>
          <p:nvPr/>
        </p:nvSpPr>
        <p:spPr>
          <a:xfrm>
            <a:off x="2402733" y="224215"/>
            <a:ext cx="1517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bg1"/>
                </a:solidFill>
              </a:rPr>
              <a:t>Glaggle</a:t>
            </a:r>
            <a:r>
              <a:rPr lang="en-US">
                <a:solidFill>
                  <a:schemeClr val="bg1"/>
                </a:solidFill>
              </a:rPr>
              <a:t> land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846FA5-9805-7199-A651-51CB4ECDA7B2}"/>
              </a:ext>
            </a:extLst>
          </p:cNvPr>
          <p:cNvSpPr/>
          <p:nvPr/>
        </p:nvSpPr>
        <p:spPr>
          <a:xfrm>
            <a:off x="243191" y="1371600"/>
            <a:ext cx="2538920" cy="18190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Image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9A5705-9290-A044-5465-939655FC13F8}"/>
              </a:ext>
            </a:extLst>
          </p:cNvPr>
          <p:cNvSpPr txBox="1"/>
          <p:nvPr/>
        </p:nvSpPr>
        <p:spPr>
          <a:xfrm>
            <a:off x="4109937" y="214487"/>
            <a:ext cx="301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Home About The Fog </a:t>
            </a:r>
            <a:r>
              <a:rPr lang="en-US" b="1">
                <a:solidFill>
                  <a:schemeClr val="bg1"/>
                </a:solidFill>
              </a:rPr>
              <a:t>Gallery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6B73B3-1AB4-AB51-9D44-02A742849B28}"/>
              </a:ext>
            </a:extLst>
          </p:cNvPr>
          <p:cNvSpPr/>
          <p:nvPr/>
        </p:nvSpPr>
        <p:spPr>
          <a:xfrm>
            <a:off x="243191" y="3550594"/>
            <a:ext cx="2538920" cy="18190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Image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E2CE98-E8E8-6C54-BA96-CD27B3681877}"/>
              </a:ext>
            </a:extLst>
          </p:cNvPr>
          <p:cNvSpPr/>
          <p:nvPr/>
        </p:nvSpPr>
        <p:spPr>
          <a:xfrm>
            <a:off x="243191" y="5979267"/>
            <a:ext cx="2538920" cy="8205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Image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483FE7B0-18C3-CAF6-5553-75B5E68AC5A5}"/>
              </a:ext>
            </a:extLst>
          </p:cNvPr>
          <p:cNvSpPr/>
          <p:nvPr/>
        </p:nvSpPr>
        <p:spPr>
          <a:xfrm>
            <a:off x="1415374" y="6785041"/>
            <a:ext cx="194553" cy="23346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0B2B53-4BFC-5D64-41FB-A7C47D53E725}"/>
              </a:ext>
            </a:extLst>
          </p:cNvPr>
          <p:cNvSpPr/>
          <p:nvPr/>
        </p:nvSpPr>
        <p:spPr>
          <a:xfrm>
            <a:off x="3440347" y="1371600"/>
            <a:ext cx="3631661" cy="18190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Description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1C2E7B-CED7-7A49-906B-BCC859C95784}"/>
              </a:ext>
            </a:extLst>
          </p:cNvPr>
          <p:cNvSpPr/>
          <p:nvPr/>
        </p:nvSpPr>
        <p:spPr>
          <a:xfrm>
            <a:off x="3440347" y="3550594"/>
            <a:ext cx="3631661" cy="18190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Description</a:t>
            </a:r>
          </a:p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CE09DA-CDAA-3409-5015-6E32B29ECAB3}"/>
              </a:ext>
            </a:extLst>
          </p:cNvPr>
          <p:cNvSpPr/>
          <p:nvPr/>
        </p:nvSpPr>
        <p:spPr>
          <a:xfrm>
            <a:off x="3440347" y="5979267"/>
            <a:ext cx="3631661" cy="8205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Description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2CBD03B7-4E57-A38E-A5DE-FF6331DDB4A6}"/>
              </a:ext>
            </a:extLst>
          </p:cNvPr>
          <p:cNvSpPr/>
          <p:nvPr/>
        </p:nvSpPr>
        <p:spPr>
          <a:xfrm>
            <a:off x="5256177" y="6781798"/>
            <a:ext cx="194553" cy="23346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Top Corners One Rounded and One Snipped 17">
            <a:extLst>
              <a:ext uri="{FF2B5EF4-FFF2-40B4-BE49-F238E27FC236}">
                <a16:creationId xmlns:a16="http://schemas.microsoft.com/office/drawing/2014/main" id="{9A901AF8-91FD-5A02-5F6F-412E6459631E}"/>
              </a:ext>
            </a:extLst>
          </p:cNvPr>
          <p:cNvSpPr/>
          <p:nvPr/>
        </p:nvSpPr>
        <p:spPr>
          <a:xfrm rot="10800000">
            <a:off x="0" y="0"/>
            <a:ext cx="1731524" cy="1235413"/>
          </a:xfrm>
          <a:prstGeom prst="snipRoundRect">
            <a:avLst>
              <a:gd name="adj1" fmla="val 16667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B8625F-7B92-7D84-8C23-8BB2DA5EA184}"/>
              </a:ext>
            </a:extLst>
          </p:cNvPr>
          <p:cNvSpPr txBox="1"/>
          <p:nvPr/>
        </p:nvSpPr>
        <p:spPr>
          <a:xfrm>
            <a:off x="547179" y="379538"/>
            <a:ext cx="63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53003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7B5B6F2-7F03-553D-6D4A-FE6522627EB3}"/>
              </a:ext>
            </a:extLst>
          </p:cNvPr>
          <p:cNvSpPr/>
          <p:nvPr/>
        </p:nvSpPr>
        <p:spPr>
          <a:xfrm>
            <a:off x="3174124" y="105103"/>
            <a:ext cx="987973" cy="97746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</a:t>
            </a:r>
          </a:p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3F4F5D-8276-9F6E-9BA9-FA7D05D86AFD}"/>
              </a:ext>
            </a:extLst>
          </p:cNvPr>
          <p:cNvSpPr/>
          <p:nvPr/>
        </p:nvSpPr>
        <p:spPr>
          <a:xfrm>
            <a:off x="0" y="3384331"/>
            <a:ext cx="7315200" cy="15660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451CAD7-1AF0-3707-CEAA-985423AFFCB7}"/>
              </a:ext>
            </a:extLst>
          </p:cNvPr>
          <p:cNvSpPr/>
          <p:nvPr/>
        </p:nvSpPr>
        <p:spPr>
          <a:xfrm>
            <a:off x="3084786" y="3657600"/>
            <a:ext cx="987973" cy="97746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</a:t>
            </a:r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0DD651-A67C-2E39-FC84-D29CF439C50E}"/>
              </a:ext>
            </a:extLst>
          </p:cNvPr>
          <p:cNvSpPr/>
          <p:nvPr/>
        </p:nvSpPr>
        <p:spPr>
          <a:xfrm>
            <a:off x="409903" y="3857297"/>
            <a:ext cx="2207173" cy="6201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Nav bar </a:t>
            </a:r>
            <a:r>
              <a:rPr lang="en-US" dirty="0" err="1"/>
              <a:t>elemnt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C590C3-C7DE-E6CA-BA14-44E32BBF125F}"/>
              </a:ext>
            </a:extLst>
          </p:cNvPr>
          <p:cNvSpPr/>
          <p:nvPr/>
        </p:nvSpPr>
        <p:spPr>
          <a:xfrm>
            <a:off x="4540469" y="3857296"/>
            <a:ext cx="2207173" cy="6201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Nav bar </a:t>
            </a:r>
            <a:r>
              <a:rPr lang="en-US" dirty="0" err="1"/>
              <a:t>elemnt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8FC8ACA-AD4C-6BE1-CF36-EDCCC3CF452E}"/>
              </a:ext>
            </a:extLst>
          </p:cNvPr>
          <p:cNvSpPr/>
          <p:nvPr/>
        </p:nvSpPr>
        <p:spPr>
          <a:xfrm rot="10800000">
            <a:off x="3376447" y="1518744"/>
            <a:ext cx="583325" cy="1429408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C99B0B-B230-CBFC-20EE-8DE82BCC9C3E}"/>
              </a:ext>
            </a:extLst>
          </p:cNvPr>
          <p:cNvSpPr txBox="1"/>
          <p:nvPr/>
        </p:nvSpPr>
        <p:spPr>
          <a:xfrm>
            <a:off x="168588" y="1466483"/>
            <a:ext cx="2383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Dropdown menu thing</a:t>
            </a:r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A089CCEE-593C-0B6C-2E50-4050404C415F}"/>
              </a:ext>
            </a:extLst>
          </p:cNvPr>
          <p:cNvSpPr/>
          <p:nvPr/>
        </p:nvSpPr>
        <p:spPr>
          <a:xfrm rot="4343960">
            <a:off x="2260335" y="373252"/>
            <a:ext cx="583325" cy="1429408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88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</Words>
  <Application>Microsoft Office PowerPoint</Application>
  <PresentationFormat>Custom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CalebV.2027</dc:creator>
  <cp:lastModifiedBy>CalebV.2027</cp:lastModifiedBy>
  <cp:revision>1</cp:revision>
  <dcterms:created xsi:type="dcterms:W3CDTF">2024-12-03T20:29:32Z</dcterms:created>
  <dcterms:modified xsi:type="dcterms:W3CDTF">2024-12-18T15:19:47Z</dcterms:modified>
</cp:coreProperties>
</file>